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4F4DB-2F39-4030-8CB2-626343173438}" type="datetimeFigureOut">
              <a:rPr lang="it-IT" smtClean="0"/>
              <a:t>08/04/20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D686E-0411-4333-B534-22195C6188C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0034" y="214290"/>
            <a:ext cx="8286808" cy="642942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      </a:t>
            </a:r>
            <a:r>
              <a:rPr lang="it-IT" sz="3400" b="1" dirty="0">
                <a:solidFill>
                  <a:schemeClr val="bg1"/>
                </a:solidFill>
              </a:rPr>
              <a:t>Sportello di ascolto psicologico telefonico</a:t>
            </a:r>
          </a:p>
          <a:p>
            <a:r>
              <a:rPr lang="it-IT" sz="2600" i="1" dirty="0">
                <a:solidFill>
                  <a:schemeClr val="bg1"/>
                </a:solidFill>
              </a:rPr>
              <a:t>In questa fase di emergenza</a:t>
            </a:r>
          </a:p>
          <a:p>
            <a:r>
              <a:rPr lang="it-IT" sz="2600" dirty="0">
                <a:solidFill>
                  <a:schemeClr val="bg1"/>
                </a:solidFill>
              </a:rPr>
              <a:t>Per appuntamento ed essere chiamati</a:t>
            </a:r>
          </a:p>
          <a:p>
            <a:r>
              <a:rPr lang="it-IT" sz="2600" dirty="0">
                <a:solidFill>
                  <a:schemeClr val="bg1"/>
                </a:solidFill>
              </a:rPr>
              <a:t>Scrivere una mail a:</a:t>
            </a:r>
          </a:p>
          <a:p>
            <a:endParaRPr lang="it-IT" sz="2600" dirty="0">
              <a:solidFill>
                <a:schemeClr val="bg1"/>
              </a:solidFill>
            </a:endParaRPr>
          </a:p>
          <a:p>
            <a:r>
              <a:rPr lang="it-IT" sz="2800" b="1" i="1" dirty="0" err="1">
                <a:solidFill>
                  <a:schemeClr val="bg1"/>
                </a:solidFill>
              </a:rPr>
              <a:t>Luparini.scuola@agapesociale.it</a:t>
            </a:r>
            <a:endParaRPr lang="it-IT" sz="2800" b="1" i="1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pPr algn="r"/>
            <a:endParaRPr lang="it-IT" sz="2000" dirty="0">
              <a:solidFill>
                <a:schemeClr val="bg1"/>
              </a:solidFill>
            </a:endParaRPr>
          </a:p>
          <a:p>
            <a:pPr algn="r"/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47467-6CFC-46D2-B6A2-9AD93BFCB91F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6" name="Immagine 5" descr="logo_ag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14290"/>
            <a:ext cx="1528340" cy="357190"/>
          </a:xfrm>
          <a:prstGeom prst="rect">
            <a:avLst/>
          </a:prstGeom>
        </p:spPr>
      </p:pic>
      <p:pic>
        <p:nvPicPr>
          <p:cNvPr id="7" name="Immagine 6" descr="sportello ascol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4786322"/>
            <a:ext cx="2428892" cy="1826527"/>
          </a:xfrm>
          <a:prstGeom prst="rect">
            <a:avLst/>
          </a:prstGeom>
        </p:spPr>
      </p:pic>
      <p:pic>
        <p:nvPicPr>
          <p:cNvPr id="8" name="Immagine 7" descr="c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46" y="214290"/>
            <a:ext cx="1327608" cy="357189"/>
          </a:xfrm>
          <a:prstGeom prst="rect">
            <a:avLst/>
          </a:prstGeom>
        </p:spPr>
      </p:pic>
      <p:pic>
        <p:nvPicPr>
          <p:cNvPr id="9" name="Immagine 8" descr="sd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20" y="214290"/>
            <a:ext cx="1285884" cy="4286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</Words>
  <Application>Microsoft Macintosh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chiara luparini</cp:lastModifiedBy>
  <cp:revision>3</cp:revision>
  <dcterms:created xsi:type="dcterms:W3CDTF">2020-04-03T14:01:00Z</dcterms:created>
  <dcterms:modified xsi:type="dcterms:W3CDTF">2020-04-08T07:39:11Z</dcterms:modified>
</cp:coreProperties>
</file>